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97" r:id="rId3"/>
    <p:sldId id="29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91"/>
    <p:restoredTop sz="92872"/>
  </p:normalViewPr>
  <p:slideViewPr>
    <p:cSldViewPr snapToGrid="0" snapToObjects="1">
      <p:cViewPr varScale="1">
        <p:scale>
          <a:sx n="54" d="100"/>
          <a:sy n="54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8C67E-923A-964E-8568-5257A78C5572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9420-15CE-8C43-96EC-9D844ACA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0799-B002-0641-97B6-32D516732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BD1F2-72D9-E149-85EC-7A7B177FA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ED968-66E3-6745-964A-5595E232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1A5D0-D033-334B-905F-752DE9E4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F1408-2D59-7941-A753-37B18C6F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6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45FCC-8CD7-0E4D-B78F-BBBFC6D6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557BE-E62F-9247-B63E-58B1C6A39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2E69-F382-EE40-8AD1-3BF9296B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31BBA-2611-A944-BA01-849DBE44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636B4-643B-0741-8AA7-ABB24957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2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0E714-BC1E-EF4A-86C3-858985D3B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A122B-7BAB-F04B-9792-A0BF6A4D8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F5E4-7BCF-DA48-9840-B6357EC3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17B2F-985D-E841-8984-D6FCAE58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77680-3F4E-4A41-9A26-85D202C7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8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2B0C-E151-5346-B930-367B9DD0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474A-430A-A44C-AB9B-2765ADCA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EA39D-874F-2546-92B5-1370F8AA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F9D46-D3AD-0D4B-B5ED-15D6A924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6E2FF-29EE-0E4C-89B2-422ADC02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E0DE-5647-0444-B16A-1C8BB7C7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7D9FF-3870-FC44-B7F3-08397FDC5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131D2-8CCF-3A40-AFE5-7E445C0B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359B3-C068-6348-BF49-A5F02BCF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73374-283C-4041-987F-D497B8C0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7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28D7-303D-B44F-92BD-3CE5BCB6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A2931-97C5-574B-8E44-C703D605C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CDA91-5D56-BF4B-8E1A-9E490A5F4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42D99-E524-DE49-8B94-31EEBAA4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5BF74-C2F5-6F4C-B7E4-C5B66FD2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41AE8-B810-9243-B0AE-591D34AF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3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BDFE-BDE7-CF4B-B5B0-3A3D2A2A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692E3-FB42-9948-861F-19288BA3E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EE7C0-B173-DC47-AB0D-11343FEB9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8DBC6-BAF8-6048-892A-484553E22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B5985-55B5-8243-9BFC-329E863BA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DE015-6D5A-694F-AAC0-1A5F872F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E96BB-D25F-2645-8224-793CDB25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63A363-0A19-CB41-A821-6E83F69A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51C7-9ECC-2E4C-A87F-D2B923C5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B3AB6-386D-334E-B77B-17A2502A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B8DC1-CD9B-3943-8357-E425F665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46A32-E143-AB41-9F6E-3410F577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1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DA829-A517-E64E-B4C5-13ED1510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7131B-B388-C340-8B92-6365D6F2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7AE1C-AAB8-8449-841A-96BE5698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8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4205-5513-0D4C-8FCE-8BBEFD8F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0CD85-7C02-C24D-8E6B-03B32A3C4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6DE37-3F26-4841-83A1-EA5957F14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94D0A-B568-4C4F-A772-67BFBB75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09842-A06F-274C-969E-2B6ECB7C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E4CD5-94BB-8646-8551-BE36D1C9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2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A7EA-5156-9342-A6F6-F9F93811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61CBC-8A83-AB49-88C4-04A7BB1A2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CFDD1-26AF-C74D-A8C3-A876D8B47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ABFE3-C085-BB47-A346-3F623082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52134-D59C-DC48-8C0F-F3C84488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44012-AD9D-314E-9BD8-C73CF7F7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A16BD-A416-8E42-97FA-057B2D81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4AC07-8F17-2C41-9759-62FC445F4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361F-20A9-F246-B4F7-431E38A2E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76CC-570B-2643-A869-F3474C69203B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8F900-E19E-0346-B5C0-855F6524E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2ED04-17D4-0043-AE54-01F9D5538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CECD-477D-0F4A-88B6-5393536C7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714" y="336323"/>
            <a:ext cx="9144000" cy="24939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ICADL Origins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3B09A-F957-2B4B-BB1A-E56A218C2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8737600" cy="1076093"/>
          </a:xfrm>
        </p:spPr>
        <p:txBody>
          <a:bodyPr>
            <a:normAutofit/>
          </a:bodyPr>
          <a:lstStyle/>
          <a:p>
            <a:r>
              <a:rPr lang="en-US" dirty="0"/>
              <a:t>Dr. </a:t>
            </a:r>
            <a:r>
              <a:rPr lang="en-US" dirty="0" err="1"/>
              <a:t>Hsinchun</a:t>
            </a:r>
            <a:r>
              <a:rPr lang="en-US" dirty="0"/>
              <a:t> Chen</a:t>
            </a:r>
          </a:p>
          <a:p>
            <a:r>
              <a:rPr lang="en-US" dirty="0"/>
              <a:t>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263944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A854A3-635D-8449-B1DB-956A85728B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3" y="2127568"/>
            <a:ext cx="5119297" cy="1710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E884B3-942F-3E4D-AD6A-35D6991DFF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61" y="3837583"/>
            <a:ext cx="5101039" cy="1359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A25609-0B08-6A4A-8E79-07B5C6E638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080" y="429160"/>
            <a:ext cx="2886974" cy="22738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2C610D-A529-F44F-B9AC-C6BD55B927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080" y="3055433"/>
            <a:ext cx="3067929" cy="36660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69BB35-BB2A-8049-84FA-0FAFF2AD1F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47" y="319452"/>
            <a:ext cx="5119297" cy="17100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A5FA2C-69F2-864A-A42C-2B4F3F39BA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080" y="5657933"/>
            <a:ext cx="2966720" cy="10635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8CADA73-6CF4-AC47-8BFC-9AD36309423A}"/>
              </a:ext>
            </a:extLst>
          </p:cNvPr>
          <p:cNvSpPr/>
          <p:nvPr/>
        </p:nvSpPr>
        <p:spPr>
          <a:xfrm>
            <a:off x="6573593" y="2739020"/>
            <a:ext cx="1813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From Digital Library … to the Web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464DDA0-2733-B140-9C0F-54E4645969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300" y="5220992"/>
            <a:ext cx="5910952" cy="1544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0FD000-25CE-AB44-B5F5-05C68B3C259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316" y="5880100"/>
            <a:ext cx="4215284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4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4A4A6-9C05-8D4D-8B82-8D8691283F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89" y="1453213"/>
            <a:ext cx="2078183" cy="1558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8F718-F4F2-DA4D-B39B-36FAB723AA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91" y="4980275"/>
            <a:ext cx="2078183" cy="1558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E9FCF0-DECE-3842-A382-6010D6B847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90" y="3148446"/>
            <a:ext cx="2078183" cy="1558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E3792-1215-3847-BA31-B7311AEB3F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237" y="1430917"/>
            <a:ext cx="2078181" cy="15586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8E6636-9B1D-1B44-B53F-A5B4ADE165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237" y="3148447"/>
            <a:ext cx="2078181" cy="15586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E2A35C-4B6C-3D41-8942-6CACD78A36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237" y="4980275"/>
            <a:ext cx="2078181" cy="15586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64DE75-54AA-DF42-9A91-208BE807E6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382" y="1453213"/>
            <a:ext cx="2078181" cy="15586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6A919A-8C04-0443-B948-E8051DEE9E0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381" y="3148446"/>
            <a:ext cx="2078181" cy="15586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072B5D-6F99-B447-8B87-369CB0E04DF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747" y="4980275"/>
            <a:ext cx="2078181" cy="15586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1246A15-5E52-FD4F-B1BD-EC792ACC3D1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891" y="1430917"/>
            <a:ext cx="2078182" cy="15586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3BA0B2C-EA5F-434D-8AF6-91883BF596B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891" y="3142528"/>
            <a:ext cx="2078181" cy="15586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2AB828-0EBB-8C4C-8985-9B6FD344302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891" y="4987637"/>
            <a:ext cx="2078181" cy="15586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8543F1E-E388-5348-AB6B-D28D30845DC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035" y="1453214"/>
            <a:ext cx="2237511" cy="14916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6BF10BE-165D-7D40-A456-5938C550806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035" y="3139576"/>
            <a:ext cx="2337954" cy="155863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7E2C2AA-3827-5247-BDBD-41C283BB0583}"/>
              </a:ext>
            </a:extLst>
          </p:cNvPr>
          <p:cNvSpPr/>
          <p:nvPr/>
        </p:nvSpPr>
        <p:spPr>
          <a:xfrm>
            <a:off x="1316180" y="316098"/>
            <a:ext cx="10027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Building the ICADL Community … Knowledge, Culture, and Friendship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BFDEAB-1417-DE46-92BE-18C3158BC0B5}"/>
              </a:ext>
            </a:extLst>
          </p:cNvPr>
          <p:cNvSpPr/>
          <p:nvPr/>
        </p:nvSpPr>
        <p:spPr>
          <a:xfrm>
            <a:off x="4875112" y="1015583"/>
            <a:ext cx="177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Shanghai, 2004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C520FF-B211-274B-B67A-320EFCF5B985}"/>
              </a:ext>
            </a:extLst>
          </p:cNvPr>
          <p:cNvSpPr/>
          <p:nvPr/>
        </p:nvSpPr>
        <p:spPr>
          <a:xfrm>
            <a:off x="7172262" y="1018412"/>
            <a:ext cx="177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Thailand, 2005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019663-E15B-4048-A623-0D973C903439}"/>
              </a:ext>
            </a:extLst>
          </p:cNvPr>
          <p:cNvSpPr/>
          <p:nvPr/>
        </p:nvSpPr>
        <p:spPr>
          <a:xfrm>
            <a:off x="579069" y="982462"/>
            <a:ext cx="177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Singapore, 2002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E05FCA-4E16-E247-A44B-7072B39BE3FB}"/>
              </a:ext>
            </a:extLst>
          </p:cNvPr>
          <p:cNvSpPr/>
          <p:nvPr/>
        </p:nvSpPr>
        <p:spPr>
          <a:xfrm>
            <a:off x="2727090" y="998273"/>
            <a:ext cx="177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Malaysia, 2003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B8F2E0-9B1B-9044-B1D3-DC41475C56AD}"/>
              </a:ext>
            </a:extLst>
          </p:cNvPr>
          <p:cNvSpPr/>
          <p:nvPr/>
        </p:nvSpPr>
        <p:spPr>
          <a:xfrm>
            <a:off x="9577835" y="1006928"/>
            <a:ext cx="177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Beijing, 2011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DD31FAA-C7F6-CA4E-BB21-46F4076CD01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077" y="4987637"/>
            <a:ext cx="2326911" cy="15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9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44</Words>
  <Application>Microsoft Macintosh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ICADL Origins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Publishing in Major Journals &amp; Getting Major Grants Consistently:  A Journey &amp; Some Advice</dc:title>
  <dc:creator>Chen, Hsinchun - (hsinchun)</dc:creator>
  <cp:lastModifiedBy>Chen, Hsinchun - (hsinchun)</cp:lastModifiedBy>
  <cp:revision>86</cp:revision>
  <cp:lastPrinted>2020-11-29T20:41:06Z</cp:lastPrinted>
  <dcterms:created xsi:type="dcterms:W3CDTF">2020-08-31T21:19:19Z</dcterms:created>
  <dcterms:modified xsi:type="dcterms:W3CDTF">2020-11-30T02:22:22Z</dcterms:modified>
</cp:coreProperties>
</file>