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278" r:id="rId3"/>
    <p:sldId id="280" r:id="rId4"/>
    <p:sldId id="279" r:id="rId5"/>
    <p:sldId id="281" r:id="rId6"/>
    <p:sldId id="284" r:id="rId7"/>
    <p:sldId id="283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</p:sldIdLst>
  <p:sldSz cx="9144000" cy="6858000" type="screen4x3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375" autoAdjust="0"/>
  </p:normalViewPr>
  <p:slideViewPr>
    <p:cSldViewPr>
      <p:cViewPr varScale="1">
        <p:scale>
          <a:sx n="50" d="100"/>
          <a:sy n="50" d="100"/>
        </p:scale>
        <p:origin x="18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66C49C-FA6A-4825-9BA0-28C5298DADD0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3037F5-516F-4BF7-A584-14220BA9F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4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844955-B32B-494B-B445-A07B612A496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97B377-61BD-4B2F-A76E-B6525470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8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02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3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55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82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04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35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9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6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02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24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12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5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06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B377-61BD-4B2F-A76E-B65254704B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2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0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 descr="P:\Academic Services\Forms and Templates\Eller College Logos &amp; Templates\Logos\Vertical Logo Red Backgroun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19800"/>
            <a:ext cx="448059" cy="66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40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1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8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8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4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7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2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416E-7F80-4C62-B66D-6620888F66D7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17F7-943D-4159-B3FF-3D7C9316794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 descr="P:\Academic Services\Forms and Templates\Eller College Logos &amp; Templates\Logos\Vertical Logo Red Background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019800"/>
            <a:ext cx="448059" cy="66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3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Powerful Words and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466" y="15240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Accelerating Revenue Growth</a:t>
            </a:r>
          </a:p>
          <a:p>
            <a:r>
              <a:rPr lang="en-US" dirty="0"/>
              <a:t>Aggressive Turnaround Leadership</a:t>
            </a:r>
          </a:p>
          <a:p>
            <a:r>
              <a:rPr lang="en-US" dirty="0"/>
              <a:t>Best-in-Class Operations</a:t>
            </a:r>
          </a:p>
          <a:p>
            <a:r>
              <a:rPr lang="en-US" dirty="0"/>
              <a:t>Capturing Cost reductions</a:t>
            </a:r>
          </a:p>
          <a:p>
            <a:r>
              <a:rPr lang="en-US" dirty="0"/>
              <a:t>Competitively Positioning Products, Services, and Technologies</a:t>
            </a:r>
          </a:p>
          <a:p>
            <a:r>
              <a:rPr lang="en-US" dirty="0"/>
              <a:t>Continuous Improvement</a:t>
            </a:r>
          </a:p>
          <a:p>
            <a:r>
              <a:rPr lang="en-US" dirty="0"/>
              <a:t>Cross-Cultural Communications</a:t>
            </a:r>
          </a:p>
          <a:p>
            <a:r>
              <a:rPr lang="en-US" dirty="0"/>
              <a:t>Cross-Culturally Sensitive </a:t>
            </a:r>
          </a:p>
          <a:p>
            <a:r>
              <a:rPr lang="en-US" dirty="0"/>
              <a:t>Cross-Functional Team Leadership </a:t>
            </a:r>
          </a:p>
          <a:p>
            <a:r>
              <a:rPr lang="en-US" dirty="0"/>
              <a:t>Distinguished Performance</a:t>
            </a:r>
          </a:p>
          <a:p>
            <a:r>
              <a:rPr lang="en-US" dirty="0"/>
              <a:t>Driving product development and innovation</a:t>
            </a:r>
          </a:p>
          <a:p>
            <a:r>
              <a:rPr lang="en-US" dirty="0"/>
              <a:t>E-Commerce and E-Business</a:t>
            </a:r>
          </a:p>
          <a:p>
            <a:r>
              <a:rPr lang="en-US" dirty="0"/>
              <a:t>Emerging Ventures</a:t>
            </a:r>
          </a:p>
          <a:p>
            <a:r>
              <a:rPr lang="en-US" dirty="0"/>
              <a:t>Entrepreneurial drive and vision</a:t>
            </a:r>
          </a:p>
          <a:p>
            <a:r>
              <a:rPr lang="en-US" dirty="0"/>
              <a:t>High level presentations and negotiations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213526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General </a:t>
            </a:r>
          </a:p>
          <a:p>
            <a:pPr algn="ctr"/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Examples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5081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Consulting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071454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Account Management Strategies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Activity-based costing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 hoc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As-is and to-be modeling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Benchmark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Budget formulation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intelligence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transformation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Cash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Change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Continuous improvement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 engineering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Crisis response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Decision support systems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 business insight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Development lifecycle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Engagement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 Resource Planning (ERP)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 transformation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Industry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Inventory optimization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Knowledge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Leading-edge metrics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Outsourcing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Performance metrics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Process improvement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Process model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Project management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Project pipeline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Risk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Sequence diagrams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Six Sigma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Spend analyses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Strategic sourcing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Super users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Supplier scorecard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Tactical marketing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Technical architecture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UML schema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Use cases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Value chain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7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Finance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16922"/>
              </p:ext>
            </p:extLst>
          </p:nvPr>
        </p:nvGraphicFramePr>
        <p:xfrm>
          <a:off x="152400" y="944562"/>
          <a:ext cx="8839199" cy="5874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Annual Report 10k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Block trades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Bloomberg machine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brokerage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buy-side firm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Chapter 11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Chapter 7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Chartered Financial Analyst (CFA)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Collateralized Debt Obligation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Commercial bank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Commodities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Comparable company analysis (Comps)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Price Index (CPI)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Corporate Finance (debt)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Corporate Finance (equity)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Debt Capital Markets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derivatives trading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 valuation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Due diligence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Underwriting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Earnings Per Share (EPS)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EBITDA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Efficiency Rations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emerging markets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 Capital Markets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 Sales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 Trading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Accounting Standards Board (FASB)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projections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Securities data (TFSD)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Fixed Income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Fixed Income Sales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Fixed Income Trading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High-yield debt (aka Junk Bonds)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Inside market vs. outside market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Investment banks sell securities (debt and equity)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IPO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League tables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Leverage Ratio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Leveraged buyout (LBO)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LIBOR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Liquidity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Loans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Mergers &amp; Acquisitions (M &amp; A)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pitch books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Pitching/Beauty Contests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Profitability Rations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Proprietary fundamental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Prospectus (or S-1)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Risk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SEC via the “EDGAR” system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Securities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Short-selling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Small lots trading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Solvency Ratios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Stock Price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Stocks, bonds, or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Structured credit instruments (such as CDOs and CLOs)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Syndicate (debt)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Syndicate (equity)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Syndicate department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Syndicated Loans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Fed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7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Real Estate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40611"/>
              </p:ext>
            </p:extLst>
          </p:nvPr>
        </p:nvGraphicFramePr>
        <p:xfrm>
          <a:off x="152400" y="639762"/>
          <a:ext cx="8839199" cy="6119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4470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Acquisitions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ARGUS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Asset class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Bankruptcy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Buyer/seller preparation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Cap Rate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Capital planning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Collateralized mortgage obligations (CMOs)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Commercial mortgage-backed securities (CMBS)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Debt and equity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Dispute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Engagement structure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Environmentally-friendly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Flexible work options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economic conditions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Innovating the workplace environment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Leading indicator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risk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Mortgage-backed securities (MBS)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Community center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Construction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Convenience centers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Development process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Freestanding stores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Heavy industrial properties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Industrial real estate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Leasing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Light assembly properties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Neighborhood center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Planning and zoning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Property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Project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Purchase refinancing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Real estate appraisals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Rental rates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Regional center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Research and development (R&amp;D)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Retail real estate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Specialty center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Strip commercial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Super regional centers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Warehouse and distribution properties 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Commercial real estate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Discount Rates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Engineering Due Diligence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modeling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Hybrid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IRRs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Land Development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Leasing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Mortgage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Operations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Planning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Property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PVs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Real estate investment trust (REIT)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Risk/return strategies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Tactical planning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Tax appeals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Valuation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70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Management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88015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convey complex information clearly and concisely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establish and build effective relationships within and outside the organization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exert influence among operating managers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Experience implementing rick management plans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Industry knowledge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Knowledge of insurance and actuarial first principles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Annuity background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Experience putting metrics together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Experience with modeling software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Managerial experience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Pricing experience preferred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Statistics knowledge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(Actuarial)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Effective oral and written communication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Good project management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Math and analytical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MS Excel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PC and programming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Progress towards ASA or FSA designation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64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Supply Chain Management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085436"/>
              </p:ext>
            </p:extLst>
          </p:nvPr>
        </p:nvGraphicFramePr>
        <p:xfrm>
          <a:off x="152400" y="1676400"/>
          <a:ext cx="8839199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0600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Assessments and scope surveys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Channel Specific Marketing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Channel specific product opportunities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Customer experience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Efficiency benchmarking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Logistics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Merchandise assortments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Package development process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Process flow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development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Project planning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Quality assurance process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Supply chain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Vendor relationships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Category leadership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Corrective action reports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Daily business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 Resource Planning (ERP) system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Forecasting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Inventor Strategies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Kanbans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Margin and inventory turns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Materials Requirements Planning  (MRP)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Packaging innovation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Process design and implementation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Promotional programs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Supplier audits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Supplier scorecards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Bar-coding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Contract manufacturers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Freight forwarders and transportation providers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Import and sourcing initiatives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International Organization for Standards (ISO)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Margin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Multicultural marketing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Non-Disclosure Agreements (NDA’s)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Original Equipment Manufacturer (OEM) supplier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Radio Frequency Identification(RFID)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Sarbanes-Oxley Act (SOX)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Second sourcing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Vendor selection and negotiation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64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Operations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476607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Acquisitions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Acquisitions/divestitures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process mapping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Due diligence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Growth / process improvement plans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Industrial Engineering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Lean manufacturing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Market, customer, competitive, and performance data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Operations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Refer to Supply Chain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Six Sigma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Balanced scorecard (BSC)</a:t>
                      </a:r>
                      <a:b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and non-financial business metrics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CMMI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 resource planning (ERP)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Ergonomics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INFORMS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Lean manufacturing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Management Information Systems (MIS)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Operations architecture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 Equipment Effectiveness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Plant layout study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Value Stream Mapping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Defects per million opportunities (DMPO)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Quality assurance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Reverse engineering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Sales process engineering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Statistical process control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Supply Chain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System dynamics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Systems engineering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TQM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Value engineering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Washington Accord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Zero Defects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6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Management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955976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architecture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equity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franchise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orientation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Campaign theme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Category leadership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Company Image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Attitudes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insight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Packaged Goods (CGP)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Customer experience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Growth initiatives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Inventory strategies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Margin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penetration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share objectives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Marketing Programs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Positioning &amp; Repositioning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Predictive analytics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Price elasticity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Benefit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lifecycles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Roadmap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Promotion strategies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Proprietary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Sales volume/spending projection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SKU assortment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Target Market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Trade merchandising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Trade Programs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Trends, Opportunities, Risks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Vendor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Visual brand language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Visual merchandising	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64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Human Resources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434650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understand business strategy and organizations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Able to effectively work with and manage global teams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Display a high level of self confidence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Experience managing a team through different business cycles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Leadership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Passion for a long term career within human resources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Willing to take initiative and be a change agent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energize teams and create an engaging work environment, inclusiveness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use sound judgment in making business decisions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Articulate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External focus, ability to consider the external impact of business activities and decisions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Possess expertise within the HR function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Possess strong analytical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Strong ability to establish trust with clients, peers and managers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deal effectively with stressful situations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Ability to generate new ideas and simplify strategy into specific actions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acumen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Integrity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Well-developed written and oral communication skills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Willing to take risks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16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Powerful Words and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8466" y="15240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Fast Tracker</a:t>
            </a:r>
          </a:p>
          <a:p>
            <a:r>
              <a:rPr lang="en-US" dirty="0"/>
              <a:t>Global Business Development</a:t>
            </a:r>
          </a:p>
          <a:p>
            <a:r>
              <a:rPr lang="en-US" dirty="0"/>
              <a:t>High-Performance</a:t>
            </a:r>
          </a:p>
          <a:p>
            <a:r>
              <a:rPr lang="en-US" dirty="0"/>
              <a:t>International Business Expansion</a:t>
            </a:r>
          </a:p>
          <a:p>
            <a:r>
              <a:rPr lang="en-US" dirty="0"/>
              <a:t>Matrix Management</a:t>
            </a:r>
          </a:p>
          <a:p>
            <a:r>
              <a:rPr lang="en-US" dirty="0"/>
              <a:t>Mergers and Acquisitions</a:t>
            </a:r>
          </a:p>
          <a:p>
            <a:r>
              <a:rPr lang="en-US" dirty="0"/>
              <a:t>Negotiating strategic alliance</a:t>
            </a:r>
          </a:p>
          <a:p>
            <a:r>
              <a:rPr lang="en-US" dirty="0"/>
              <a:t>Organizational leadership</a:t>
            </a:r>
          </a:p>
          <a:p>
            <a:r>
              <a:rPr lang="en-US" dirty="0"/>
              <a:t>Outperforming global competition</a:t>
            </a:r>
          </a:p>
          <a:p>
            <a:r>
              <a:rPr lang="en-US" dirty="0"/>
              <a:t>Outsourcing operations</a:t>
            </a:r>
          </a:p>
          <a:p>
            <a:r>
              <a:rPr lang="en-US" dirty="0"/>
              <a:t>Partnerships and joint ventures</a:t>
            </a:r>
          </a:p>
          <a:p>
            <a:r>
              <a:rPr lang="en-US" dirty="0"/>
              <a:t>Performance revitalization</a:t>
            </a:r>
          </a:p>
          <a:p>
            <a:r>
              <a:rPr lang="en-US" dirty="0"/>
              <a:t>Proactive change agent or change catalyst</a:t>
            </a:r>
          </a:p>
          <a:p>
            <a:r>
              <a:rPr lang="en-US" dirty="0"/>
              <a:t>Process redesign and optimization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828800"/>
            <a:ext cx="213526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General </a:t>
            </a:r>
          </a:p>
          <a:p>
            <a:pPr algn="ctr"/>
            <a:r>
              <a:rPr lang="en-US" sz="3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Examples</a:t>
            </a:r>
            <a:endParaRPr lang="en-US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007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Skill Action Verbs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544162"/>
              </p:ext>
            </p:extLst>
          </p:nvPr>
        </p:nvGraphicFramePr>
        <p:xfrm>
          <a:off x="1143000" y="1371600"/>
          <a:ext cx="6603269" cy="4754567"/>
        </p:xfrm>
        <a:graphic>
          <a:graphicData uri="http://schemas.openxmlformats.org/drawingml/2006/table">
            <a:tbl>
              <a:tblPr/>
              <a:tblGrid>
                <a:gridCol w="1114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3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4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Achieved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Devised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Obtained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Acquired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Compared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Diagnosed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Interpreted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Offered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Compiled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Followed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Interviewed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Adapted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Discovered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Formulated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Intuited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Ordered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Composed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Dispensed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Founded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Adjusted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Computed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Displayed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Gathered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Inventoried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Originated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Administered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Conceptualized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Disproved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Investigated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Oversaw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Advised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Conducted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Dissected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Guided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Judged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Painted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Consolidated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Handled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Perceived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Anticipated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Diverted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Hypothesized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Lead Dispensed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Applied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Conserved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Dramatized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Identified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Learned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Persuaded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Arbitrated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Drew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Illustrated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Lifted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Photographed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Ascertained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Coordinated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Edited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Listened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Piloted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Assembled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Copied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Eliminated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Logged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Counseled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Encouraged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Played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Attained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Enlisted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Improvised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Managed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Predicted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Dealt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Enforced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Increased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Manipulated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Prepared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Arranged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Decided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Established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Influenced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Prescribed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Memorized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Presented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Built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Delegated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Initiated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Mentored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Calculated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Innovated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Problem-solved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Designed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Inspected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Checked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Detailed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Expanded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Inspired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Motivated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Classified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Installed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Navigated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Programmed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2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Coached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Determined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Expressed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Instituted 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Negotiated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1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Collected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Promoted</a:t>
                      </a:r>
                    </a:p>
                  </a:txBody>
                  <a:tcPr marL="8687" marR="8687" marT="86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30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More Skill Action Verbs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069697"/>
              </p:ext>
            </p:extLst>
          </p:nvPr>
        </p:nvGraphicFramePr>
        <p:xfrm>
          <a:off x="1600200" y="1524000"/>
          <a:ext cx="5791198" cy="4800597"/>
        </p:xfrm>
        <a:graphic>
          <a:graphicData uri="http://schemas.openxmlformats.org/drawingml/2006/table">
            <a:tbl>
              <a:tblPr/>
              <a:tblGrid>
                <a:gridCol w="156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Proof-read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Team-built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Protected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Remembered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Shaped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Tended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Provided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Rendered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Shared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Renegotiated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Showed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Trained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Purchased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Repaired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Sketched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Transcribed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Questioned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Reported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Solved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Translated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Represented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Sorted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Treated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Researched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Spoke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Traveled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Reasoned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Resolved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Stimulated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Tutored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Responded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Umpired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Reconciled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Restored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Summarized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Understudied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Recommended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Retrieved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Supervised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Undertook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Recorded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Supplied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Unified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Recruited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Risked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Symbolized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Reduced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Scheduled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Synthesized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Upgraded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Re-evaluated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Selected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Systematized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Referred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Talked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Verbalized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9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Rehabilitate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Separated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Taught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Wrote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451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Management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19956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Acquisition, Merger, Alliance and Divestiture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Analyze Profit &amp; Loss (P&amp;L)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Articulate vision and mission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Assessing Win Probability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Capture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Centralized Services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Commercial Staffing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Customer Relationship Management (CRM)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Develop Operational Policies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Distribution Channels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Due Diligence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Fair and equitable terms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General Administration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Global </a:t>
                      </a:r>
                      <a:r>
                        <a:rPr lang="en-US" sz="1400" dirty="0" err="1">
                          <a:effectLst/>
                        </a:rPr>
                        <a:t>eCommerce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Identify business opportunities and threats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Implementation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Information Acquisition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Interact Effectively with High-Level External Clients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Lead Tracking Systems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Make Strategic and Tactical Recommendations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Manage individuals and teams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Product Implementation, Deployment and Support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Product roadmap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Project Management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Outsourcing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Raise Capital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Recruitment Process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Requests for Proposal (RFP)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Sales Analysis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Six Sigma experience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Strategic Outreach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Value stream mapping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Value-added configurations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48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Technology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5705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Process Analyst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Channel Development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Cloud Computing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Comprehensive Outsourcing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Control Systems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 Risk Management (ERM)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Implementation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Microstrategy Reporting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Operations Risk Management (ORM)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Oracle	Meter Data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Personal Energy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Development and Enhancement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Strategy	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Sales Strategy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Software-as-a-Service (SAAS)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Tiny Web Services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Vendor Management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31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Marketing</a:t>
            </a:r>
            <a:r>
              <a:rPr lang="en-US" b="1" dirty="0"/>
              <a:t> </a:t>
            </a:r>
            <a:r>
              <a:rPr lang="en-US" dirty="0"/>
              <a:t>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868175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architecture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equity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franchise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orientation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Campaign theme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Category leadership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Company Image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Attitudes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insight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Packaged Goods (CGP)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Customer experience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Growth initiatives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Inventory strategies 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Margin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penetration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share objectives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Marketing Programs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Positioning &amp; Repositioning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Predictive analytics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Price elasticity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Benefit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lifecycles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Roadmap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Promotion strategies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Proprietary research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Sales volume/spending projection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SKU assortment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Target Market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Trade merchandising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Trade Programs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Trends, Opportunities, Risks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Vendor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Visual brand language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Visual merchandising	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19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Marketing Research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416030"/>
              </p:ext>
            </p:extLst>
          </p:nvPr>
        </p:nvGraphicFramePr>
        <p:xfrm>
          <a:off x="152400" y="1322006"/>
          <a:ext cx="8839199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Advertising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Equity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Extension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management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Preference 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Brand Recognition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Break-even Analysis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Building intuition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and portfolio strategy 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Cannibalizing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Cause Marketing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Competitive issues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Concept Testing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empathy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home observational studies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household purchasing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promotions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Consumer research projects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Cross-functional teams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Customer needs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Customer Research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Elasticity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Equity building advertising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Evaluation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Everyday Low Pricing (EDLP)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Focus Group Interview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Forecasting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Guerrilla Marketing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Idea stage 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Inception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In-market effect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Insight and analytics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Line Extension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Loss Leader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and promotional trends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potential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 Segmentation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Marketing and sales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Multi-Channel Marketer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New product introductions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Online Marketing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Penetration Pricing Strategy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Point-of-Purchase Advertising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Portfolio management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Pricing strategies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and secondary marketing 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placement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Product Positioning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Proprietary pricing models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Pushing/Pulling Strategy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Relationship Marketing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Research techniques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Retailer support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Skimming Pricing Strategy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Strategic direction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Strategy and innovation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Syndicated store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Target Market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Valuation plans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Value Chains	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Viral Marketing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7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Accounting Industry Jargon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643813"/>
              </p:ext>
            </p:extLst>
          </p:nvPr>
        </p:nvGraphicFramePr>
        <p:xfrm>
          <a:off x="152400" y="1676400"/>
          <a:ext cx="8839199" cy="4343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3399"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Activity-based costing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Audit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Audit trail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Budgeting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Business modeling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CAPM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Cash flow modeling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Compliance controls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Corporate budget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 allocation models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Cost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Data warehousing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Decision analytics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Due diligence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Enterprise/reference data management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accounting and reporting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controls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Financial operations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Finished goods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Forecasting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GAAP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ledger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IFRS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audit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Inventory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Journal entries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Monthly ledger close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Process improvements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Property/portfolio modeling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Raw materials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Real estate appraisal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Reconciliation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Reinsurance accounting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Risk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ROI reviews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Sarbanes-Oxley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Statutory reporting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Tax risk management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Transaction support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Valuation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Value driver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Variance analysis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700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24&quot;&gt;&lt;property id=&quot;20148&quot; value=&quot;5&quot;/&gt;&lt;property id=&quot;20300&quot; value=&quot;Slide 1 - &amp;quot;Powerful Words and Phrases&amp;quot;&quot;/&gt;&lt;property id=&quot;20307&quot; value=&quot;277&quot;/&gt;&lt;/object&gt;&lt;object type=&quot;3&quot; unique_id=&quot;10025&quot;&gt;&lt;property id=&quot;20148&quot; value=&quot;5&quot;/&gt;&lt;property id=&quot;20300&quot; value=&quot;Slide 2 - &amp;quot;Powerful Words and Phrases&amp;quot;&quot;/&gt;&lt;property id=&quot;20307&quot; value=&quot;278&quot;/&gt;&lt;/object&gt;&lt;object type=&quot;3&quot; unique_id=&quot;10026&quot;&gt;&lt;property id=&quot;20148&quot; value=&quot;5&quot;/&gt;&lt;property id=&quot;20300&quot; value=&quot;Slide 3 - &amp;quot;Skill Action Verbs&amp;quot;&quot;/&gt;&lt;property id=&quot;20307&quot; value=&quot;280&quot;/&gt;&lt;/object&gt;&lt;object type=&quot;3&quot; unique_id=&quot;10027&quot;&gt;&lt;property id=&quot;20148&quot; value=&quot;5&quot;/&gt;&lt;property id=&quot;20300&quot; value=&quot;Slide 4 - &amp;quot;More Skill Action Verbs&amp;quot;&quot;/&gt;&lt;property id=&quot;20307&quot; value=&quot;279&quot;/&gt;&lt;/object&gt;&lt;object type=&quot;3&quot; unique_id=&quot;14624&quot;&gt;&lt;property id=&quot;20148&quot; value=&quot;5&quot;/&gt;&lt;property id=&quot;20300&quot; value=&quot;Slide 5 - &amp;quot;General Management Industry Jargon&amp;quot;&quot;/&gt;&lt;property id=&quot;20307&quot; value=&quot;281&quot;/&gt;&lt;/object&gt;&lt;object type=&quot;3&quot; unique_id=&quot;14625&quot;&gt;&lt;property id=&quot;20148&quot; value=&quot;5&quot;/&gt;&lt;property id=&quot;20300&quot; value=&quot;Slide 6 - &amp;quot;Information Technology Industry Jargon&amp;quot;&quot;/&gt;&lt;property id=&quot;20307&quot; value=&quot;284&quot;/&gt;&lt;/object&gt;&lt;object type=&quot;3&quot; unique_id=&quot;14626&quot;&gt;&lt;property id=&quot;20148&quot; value=&quot;5&quot;/&gt;&lt;property id=&quot;20300&quot; value=&quot;Slide 7 - &amp;quot;Marketing Industry Jargon&amp;quot;&quot;/&gt;&lt;property id=&quot;20307&quot; value=&quot;283&quot;/&gt;&lt;/object&gt;&lt;object type=&quot;3&quot; unique_id=&quot;14627&quot;&gt;&lt;property id=&quot;20148&quot; value=&quot;5&quot;/&gt;&lt;property id=&quot;20300&quot; value=&quot;Slide 8 - &amp;quot;Marketing Research Industry Jargon&amp;quot;&quot;/&gt;&lt;property id=&quot;20307&quot; value=&quot;285&quot;/&gt;&lt;/object&gt;&lt;object type=&quot;3&quot; unique_id=&quot;14628&quot;&gt;&lt;property id=&quot;20148&quot; value=&quot;5&quot;/&gt;&lt;property id=&quot;20300&quot; value=&quot;Slide 9 - &amp;quot;Accounting Industry Jargon&amp;quot;&quot;/&gt;&lt;property id=&quot;20307&quot; value=&quot;286&quot;/&gt;&lt;/object&gt;&lt;object type=&quot;3&quot; unique_id=&quot;14629&quot;&gt;&lt;property id=&quot;20148&quot; value=&quot;5&quot;/&gt;&lt;property id=&quot;20300&quot; value=&quot;Slide 10 - &amp;quot;Consulting Industry Jargon&amp;quot;&quot;/&gt;&lt;property id=&quot;20307&quot; value=&quot;287&quot;/&gt;&lt;/object&gt;&lt;object type=&quot;3&quot; unique_id=&quot;14630&quot;&gt;&lt;property id=&quot;20148&quot; value=&quot;5&quot;/&gt;&lt;property id=&quot;20300&quot; value=&quot;Slide 11 - &amp;quot;Finance Industry Jargon&amp;quot;&quot;/&gt;&lt;property id=&quot;20307&quot; value=&quot;288&quot;/&gt;&lt;/object&gt;&lt;object type=&quot;3&quot; unique_id=&quot;14631&quot;&gt;&lt;property id=&quot;20148&quot; value=&quot;5&quot;/&gt;&lt;property id=&quot;20300&quot; value=&quot;Slide 12 - &amp;quot;Real Estate Industry Jargon&amp;quot;&quot;/&gt;&lt;property id=&quot;20307&quot; value=&quot;289&quot;/&gt;&lt;/object&gt;&lt;object type=&quot;3&quot; unique_id=&quot;14893&quot;&gt;&lt;property id=&quot;20148&quot; value=&quot;5&quot;/&gt;&lt;property id=&quot;20300&quot; value=&quot;Slide 13 - &amp;quot;Risk Management Industry Jargon&amp;quot;&quot;/&gt;&lt;property id=&quot;20307&quot; value=&quot;290&quot;/&gt;&lt;/object&gt;&lt;object type=&quot;3&quot; unique_id=&quot;14894&quot;&gt;&lt;property id=&quot;20148&quot; value=&quot;5&quot;/&gt;&lt;property id=&quot;20300&quot; value=&quot;Slide 14 - &amp;quot;Supply Chain Management Industry Jargon&amp;quot;&quot;/&gt;&lt;property id=&quot;20307&quot; value=&quot;291&quot;/&gt;&lt;/object&gt;&lt;object type=&quot;3&quot; unique_id=&quot;14895&quot;&gt;&lt;property id=&quot;20148&quot; value=&quot;5&quot;/&gt;&lt;property id=&quot;20300&quot; value=&quot;Slide 15 - &amp;quot;Operations Industry Jargon&amp;quot;&quot;/&gt;&lt;property id=&quot;20307&quot; value=&quot;292&quot;/&gt;&lt;/object&gt;&lt;object type=&quot;3&quot; unique_id=&quot;14896&quot;&gt;&lt;property id=&quot;20148&quot; value=&quot;5&quot;/&gt;&lt;property id=&quot;20300&quot; value=&quot;Slide 16 - &amp;quot;General Management Industry Jargon&amp;quot;&quot;/&gt;&lt;property id=&quot;20307&quot; value=&quot;293&quot;/&gt;&lt;/object&gt;&lt;object type=&quot;3&quot; unique_id=&quot;14897&quot;&gt;&lt;property id=&quot;20148&quot; value=&quot;5&quot;/&gt;&lt;property id=&quot;20300&quot; value=&quot;Slide 17 - &amp;quot;Human Resources Industry Jargon&amp;quot;&quot;/&gt;&lt;property id=&quot;20307&quot; value=&quot;294&quot;/&gt;&lt;/object&gt;&lt;/object&gt;&lt;object type=&quot;8&quot; unique_id=&quot;1005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24542</TotalTime>
  <Words>1814</Words>
  <Application>Microsoft Office PowerPoint</Application>
  <PresentationFormat>On-screen Show (4:3)</PresentationFormat>
  <Paragraphs>811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Powerful Words and Phrases</vt:lpstr>
      <vt:lpstr>Powerful Words and Phrases</vt:lpstr>
      <vt:lpstr>Skill Action Verbs</vt:lpstr>
      <vt:lpstr>More Skill Action Verbs</vt:lpstr>
      <vt:lpstr>General Management Industry Jargon</vt:lpstr>
      <vt:lpstr>Information Technology Industry Jargon</vt:lpstr>
      <vt:lpstr>Marketing Industry Jargon</vt:lpstr>
      <vt:lpstr>Marketing Research Industry Jargon</vt:lpstr>
      <vt:lpstr>Accounting Industry Jargon</vt:lpstr>
      <vt:lpstr>Consulting Industry Jargon</vt:lpstr>
      <vt:lpstr>Finance Industry Jargon</vt:lpstr>
      <vt:lpstr>Real Estate Industry Jargon</vt:lpstr>
      <vt:lpstr>Risk Management Industry Jargon</vt:lpstr>
      <vt:lpstr>Supply Chain Management Industry Jargon</vt:lpstr>
      <vt:lpstr>Operations Industry Jargon</vt:lpstr>
      <vt:lpstr>General Management Industry Jargon</vt:lpstr>
      <vt:lpstr>Human Resources Industry Jargon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a Resume</dc:title>
  <dc:creator>mba_gta_ferpa</dc:creator>
  <cp:lastModifiedBy>Rodriguez, Cori Jin Steele - (cjinsr)</cp:lastModifiedBy>
  <cp:revision>74</cp:revision>
  <cp:lastPrinted>2012-12-07T22:17:23Z</cp:lastPrinted>
  <dcterms:created xsi:type="dcterms:W3CDTF">2012-11-14T17:02:25Z</dcterms:created>
  <dcterms:modified xsi:type="dcterms:W3CDTF">2019-07-25T21:41:00Z</dcterms:modified>
</cp:coreProperties>
</file>